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1" roundtripDataSignature="AMtx7mindOfdT1R4lqkraMdQM+dIWts9H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customschemas.google.com/relationships/presentationmetadata" Target="metadata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" name="Google Shape;99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titolo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7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7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olo e testo verticale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olo e testo verticale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7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olo e contenuto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testazione sezione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9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ue contenuti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fronto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1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1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1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olo titolo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uota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uto con didascalia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4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magine con didascalia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3635896" y="3140967"/>
            <a:ext cx="5342384" cy="3477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6000" u="none" cap="none" strike="noStrike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MODULE 4</a:t>
            </a:r>
            <a:endParaRPr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3200" u="none" cap="none" strike="noStrike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b="1" i="0" lang="it-IT" sz="3200" u="none" cap="none" strike="noStrike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it-IT" sz="3200" u="none" cap="none" strike="noStrike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HEALTH LITERACY </a:t>
            </a:r>
            <a:br>
              <a:rPr b="1" i="0" lang="it-IT" sz="3200" u="none" cap="none" strike="noStrike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it-IT" sz="3200" u="none" cap="none" strike="noStrike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AND USE </a:t>
            </a:r>
            <a:br>
              <a:rPr b="1" i="0" lang="it-IT" sz="3200" u="none" cap="none" strike="noStrike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it-IT" sz="3200" u="none" cap="none" strike="noStrike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OF INTERACTIVE SERVICES: </a:t>
            </a:r>
            <a:br>
              <a:rPr b="1" i="0" lang="it-IT" sz="3200" u="none" cap="none" strike="noStrike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it-IT" sz="320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it-IT" sz="3200" u="none" cap="none" strike="noStrike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SOCIAL MEDIA</a:t>
            </a:r>
            <a:endParaRPr b="1" i="0" sz="4000" u="none" cap="none" strike="noStrike">
              <a:solidFill>
                <a:srgbClr val="31859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/>
          <p:nvPr/>
        </p:nvSpPr>
        <p:spPr>
          <a:xfrm>
            <a:off x="369658" y="246767"/>
            <a:ext cx="8424936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5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GENERAL AIMS</a:t>
            </a:r>
            <a:endParaRPr b="1" i="0" sz="8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2"/>
          <p:cNvSpPr/>
          <p:nvPr/>
        </p:nvSpPr>
        <p:spPr>
          <a:xfrm>
            <a:off x="801706" y="1556792"/>
            <a:ext cx="7560840" cy="4832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it-IT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Learning how to have access and use interactive services for </a:t>
            </a:r>
            <a:r>
              <a:rPr b="1" i="0" lang="it-IT" sz="2800" u="none" cap="none" strike="noStrike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bridging the health literacy gap</a:t>
            </a:r>
            <a:endParaRPr/>
          </a:p>
          <a:p>
            <a:pPr indent="-2794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it-IT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Learning how to find useful resources and services in social media in order to </a:t>
            </a:r>
            <a:r>
              <a:rPr b="1" i="0" lang="it-IT" sz="2800" u="none" cap="none" strike="noStrike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support informal carers </a:t>
            </a:r>
            <a:endParaRPr/>
          </a:p>
          <a:p>
            <a:pPr indent="-2794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it-IT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Learning how to use social media </a:t>
            </a:r>
            <a:r>
              <a:rPr b="1" i="0" lang="it-IT" sz="2800" u="none" cap="none" strike="noStrike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applying critical thinking skills</a:t>
            </a:r>
            <a:r>
              <a:rPr b="0" i="0" lang="it-IT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for searching health information</a:t>
            </a:r>
            <a:endParaRPr/>
          </a:p>
        </p:txBody>
      </p:sp>
      <p:pic>
        <p:nvPicPr>
          <p:cNvPr descr="C:\Program Files (x86)\Microsoft Office\MEDIA\CAGCAT10\j0293844.wmf" id="96" name="Google Shape;96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3568" y="92570"/>
            <a:ext cx="1584176" cy="12241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"/>
          <p:cNvSpPr txBox="1"/>
          <p:nvPr/>
        </p:nvSpPr>
        <p:spPr>
          <a:xfrm>
            <a:off x="369658" y="246767"/>
            <a:ext cx="8424936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5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LEARNING OUTCOMES</a:t>
            </a:r>
            <a:endParaRPr b="1" i="0" sz="8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3"/>
          <p:cNvSpPr/>
          <p:nvPr/>
        </p:nvSpPr>
        <p:spPr>
          <a:xfrm>
            <a:off x="464731" y="1443826"/>
            <a:ext cx="8234700" cy="47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Participants will be able to: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400"/>
              <a:buFont typeface="Arial"/>
              <a:buChar char="•"/>
            </a:pPr>
            <a:r>
              <a:rPr b="1" lang="it-IT" sz="240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FACEBOOK: </a:t>
            </a:r>
            <a:r>
              <a:rPr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download the App, sign up, “like” a page, join a group, search trusted health sources, avoiding untrusted health sources</a:t>
            </a:r>
            <a:endParaRPr/>
          </a:p>
          <a:p>
            <a:pPr indent="-3556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400"/>
              <a:buFont typeface="Arial"/>
              <a:buChar char="•"/>
            </a:pPr>
            <a:r>
              <a:rPr b="1" lang="it-IT" sz="240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SKYPE: </a:t>
            </a:r>
            <a:r>
              <a:rPr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download the App, sign up, search and add a contact, chat, call, video call, use skype as support tool for informal carers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400"/>
              <a:buFont typeface="Arial"/>
              <a:buChar char="•"/>
            </a:pPr>
            <a:r>
              <a:rPr b="1" lang="it-IT" sz="240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WHATSAPP/VIBER AND MESSENGER: </a:t>
            </a:r>
            <a:r>
              <a:rPr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download the App, associate the phone number, chat, call, video call, create a group, record a message, use them as support tools for informal carers and avoid to share </a:t>
            </a:r>
            <a:br>
              <a:rPr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untrusted health sources</a:t>
            </a:r>
            <a:endParaRPr/>
          </a:p>
          <a:p>
            <a:pPr indent="-42545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Program Files (x86)\Microsoft Office\MEDIA\CAGCAT10\j0299125.wmf" id="104" name="Google Shape;104;p3"/>
          <p:cNvPicPr preferRelativeResize="0"/>
          <p:nvPr/>
        </p:nvPicPr>
        <p:blipFill rotWithShape="1">
          <a:blip r:embed="rId4">
            <a:alphaModFix/>
          </a:blip>
          <a:srcRect b="62191" l="0" r="0" t="0"/>
          <a:stretch/>
        </p:blipFill>
        <p:spPr>
          <a:xfrm>
            <a:off x="683568" y="222704"/>
            <a:ext cx="1604079" cy="116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 txBox="1"/>
          <p:nvPr/>
        </p:nvSpPr>
        <p:spPr>
          <a:xfrm>
            <a:off x="369658" y="246767"/>
            <a:ext cx="8424936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5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LEARNING OUTCOMES</a:t>
            </a:r>
            <a:endParaRPr b="1" sz="8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4"/>
          <p:cNvSpPr/>
          <p:nvPr/>
        </p:nvSpPr>
        <p:spPr>
          <a:xfrm>
            <a:off x="539552" y="1700808"/>
            <a:ext cx="8228112" cy="45089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42545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800"/>
              <a:buFont typeface="Arial"/>
              <a:buChar char="•"/>
            </a:pPr>
            <a:r>
              <a:rPr b="1" lang="it-IT" sz="280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ONLINE FORUMS: </a:t>
            </a:r>
            <a:r>
              <a:rPr lang="it-IT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search for online forums, taking part in them, how to use them as support tools for informal carers, choose appropriate information to share</a:t>
            </a:r>
            <a:endParaRPr/>
          </a:p>
          <a:p>
            <a:pPr indent="-330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1275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t/>
            </a:r>
            <a:endParaRPr sz="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800"/>
              <a:buFont typeface="Arial"/>
              <a:buChar char="•"/>
            </a:pPr>
            <a:r>
              <a:rPr b="1" lang="it-IT" sz="280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KEY WORDS: </a:t>
            </a:r>
            <a:r>
              <a:rPr lang="it-IT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understand the language of each interactive service</a:t>
            </a:r>
            <a:endParaRPr/>
          </a:p>
          <a:p>
            <a:pPr indent="-3302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1275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t/>
            </a:r>
            <a:endParaRPr sz="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800"/>
              <a:buFont typeface="Arial"/>
              <a:buChar char="•"/>
            </a:pPr>
            <a:r>
              <a:rPr b="1" lang="it-IT" sz="280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GUIDE RULES: </a:t>
            </a:r>
            <a:r>
              <a:rPr lang="it-IT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know what to do and to not do in </a:t>
            </a:r>
            <a:br>
              <a:rPr lang="it-IT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each interactive service</a:t>
            </a:r>
            <a:endParaRPr/>
          </a:p>
        </p:txBody>
      </p:sp>
      <p:pic>
        <p:nvPicPr>
          <p:cNvPr descr="C:\Program Files (x86)\Microsoft Office\MEDIA\CAGCAT10\j0299125.wmf" id="112" name="Google Shape;112;p4"/>
          <p:cNvPicPr preferRelativeResize="0"/>
          <p:nvPr/>
        </p:nvPicPr>
        <p:blipFill rotWithShape="1">
          <a:blip r:embed="rId4">
            <a:alphaModFix/>
          </a:blip>
          <a:srcRect b="62191" l="0" r="0" t="0"/>
          <a:stretch/>
        </p:blipFill>
        <p:spPr>
          <a:xfrm>
            <a:off x="755576" y="246767"/>
            <a:ext cx="1604079" cy="116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2019-01-04T16:28:11Z</dcterms:created>
  <dc:creator>RSeneca</dc:creator>
</cp:coreProperties>
</file>